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-96" y="-5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E8602-AEAD-46F4-A3A8-A2750479E8D3}" type="datetimeFigureOut">
              <a:rPr lang="ru-RU" smtClean="0"/>
              <a:pPr/>
              <a:t>20.12.2019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FA34-F6BD-440D-9543-EAA942303F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5212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E8602-AEAD-46F4-A3A8-A2750479E8D3}" type="datetimeFigureOut">
              <a:rPr lang="ru-RU" smtClean="0"/>
              <a:pPr/>
              <a:t>20.12.2019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FA34-F6BD-440D-9543-EAA942303F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22681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E8602-AEAD-46F4-A3A8-A2750479E8D3}" type="datetimeFigureOut">
              <a:rPr lang="ru-RU" smtClean="0"/>
              <a:pPr/>
              <a:t>20.12.2019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FA34-F6BD-440D-9543-EAA942303F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1910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E8602-AEAD-46F4-A3A8-A2750479E8D3}" type="datetimeFigureOut">
              <a:rPr lang="ru-RU" smtClean="0"/>
              <a:pPr/>
              <a:t>20.12.2019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FA34-F6BD-440D-9543-EAA942303F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27643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E8602-AEAD-46F4-A3A8-A2750479E8D3}" type="datetimeFigureOut">
              <a:rPr lang="ru-RU" smtClean="0"/>
              <a:pPr/>
              <a:t>20.12.2019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FA34-F6BD-440D-9543-EAA942303F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7900857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E8602-AEAD-46F4-A3A8-A2750479E8D3}" type="datetimeFigureOut">
              <a:rPr lang="ru-RU" smtClean="0"/>
              <a:pPr/>
              <a:t>20.12.2019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FA34-F6BD-440D-9543-EAA942303F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573980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E8602-AEAD-46F4-A3A8-A2750479E8D3}" type="datetimeFigureOut">
              <a:rPr lang="ru-RU" smtClean="0"/>
              <a:pPr/>
              <a:t>20.12.2019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FA34-F6BD-440D-9543-EAA942303F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358089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E8602-AEAD-46F4-A3A8-A2750479E8D3}" type="datetimeFigureOut">
              <a:rPr lang="ru-RU" smtClean="0"/>
              <a:pPr/>
              <a:t>20.12.2019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FA34-F6BD-440D-9543-EAA942303F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77189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E8602-AEAD-46F4-A3A8-A2750479E8D3}" type="datetimeFigureOut">
              <a:rPr lang="ru-RU" smtClean="0"/>
              <a:pPr/>
              <a:t>20.12.2019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FA34-F6BD-440D-9543-EAA942303F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0383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E8602-AEAD-46F4-A3A8-A2750479E8D3}" type="datetimeFigureOut">
              <a:rPr lang="ru-RU" smtClean="0"/>
              <a:pPr/>
              <a:t>20.12.2019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FA34-F6BD-440D-9543-EAA942303F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4852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E8602-AEAD-46F4-A3A8-A2750479E8D3}" type="datetimeFigureOut">
              <a:rPr lang="ru-RU" smtClean="0"/>
              <a:pPr/>
              <a:t>20.12.2019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FA34-F6BD-440D-9543-EAA942303F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41004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E8602-AEAD-46F4-A3A8-A2750479E8D3}" type="datetimeFigureOut">
              <a:rPr lang="ru-RU" smtClean="0"/>
              <a:pPr/>
              <a:t>20.12.2019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FA34-F6BD-440D-9543-EAA942303F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98746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E8602-AEAD-46F4-A3A8-A2750479E8D3}" type="datetimeFigureOut">
              <a:rPr lang="ru-RU" smtClean="0"/>
              <a:pPr/>
              <a:t>20.12.2019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FA34-F6BD-440D-9543-EAA942303F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12992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E8602-AEAD-46F4-A3A8-A2750479E8D3}" type="datetimeFigureOut">
              <a:rPr lang="ru-RU" smtClean="0"/>
              <a:pPr/>
              <a:t>20.12.2019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FA34-F6BD-440D-9543-EAA942303F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78674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E8602-AEAD-46F4-A3A8-A2750479E8D3}" type="datetimeFigureOut">
              <a:rPr lang="ru-RU" smtClean="0"/>
              <a:pPr/>
              <a:t>20.12.2019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FA34-F6BD-440D-9543-EAA942303F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8209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E8602-AEAD-46F4-A3A8-A2750479E8D3}" type="datetimeFigureOut">
              <a:rPr lang="ru-RU" smtClean="0"/>
              <a:pPr/>
              <a:t>20.12.2019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FA34-F6BD-440D-9543-EAA942303F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83781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E8602-AEAD-46F4-A3A8-A2750479E8D3}" type="datetimeFigureOut">
              <a:rPr lang="ru-RU" smtClean="0"/>
              <a:pPr/>
              <a:t>20.12.2019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005FA34-F6BD-440D-9543-EAA942303F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5036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390" y="609600"/>
            <a:ext cx="8965870" cy="1320800"/>
          </a:xfrm>
        </p:spPr>
        <p:txBody>
          <a:bodyPr>
            <a:noAutofit/>
          </a:bodyPr>
          <a:lstStyle/>
          <a:p>
            <a:r>
              <a:rPr lang="ru-RU" sz="5400" dirty="0" err="1" smtClean="0"/>
              <a:t>Кудачин</a:t>
            </a:r>
            <a:r>
              <a:rPr lang="ru-RU" sz="5400" dirty="0" smtClean="0"/>
              <a:t> Василий Иванович</a:t>
            </a:r>
            <a:endParaRPr lang="ru-RU" sz="5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21974" y="1740488"/>
            <a:ext cx="3260317" cy="4693424"/>
          </a:xfrm>
        </p:spPr>
      </p:pic>
    </p:spTree>
    <p:extLst>
      <p:ext uri="{BB962C8B-B14F-4D97-AF65-F5344CB8AC3E}">
        <p14:creationId xmlns:p14="http://schemas.microsoft.com/office/powerpoint/2010/main" xmlns="" val="2475539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38794" y="1133476"/>
            <a:ext cx="6633026" cy="4685432"/>
          </a:xfrm>
        </p:spPr>
      </p:pic>
    </p:spTree>
    <p:extLst>
      <p:ext uri="{BB962C8B-B14F-4D97-AF65-F5344CB8AC3E}">
        <p14:creationId xmlns:p14="http://schemas.microsoft.com/office/powerpoint/2010/main" xmlns="" val="3783421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4345928" cy="5803075"/>
          </a:xfrm>
        </p:spPr>
        <p:txBody>
          <a:bodyPr>
            <a:normAutofit/>
          </a:bodyPr>
          <a:lstStyle/>
          <a:p>
            <a:r>
              <a:rPr lang="ru-RU" sz="1400" dirty="0" smtClean="0">
                <a:latin typeface="+mn-lt"/>
              </a:rPr>
              <a:t/>
            </a:r>
            <a:br>
              <a:rPr lang="ru-RU" sz="1400" dirty="0" smtClean="0">
                <a:latin typeface="+mn-lt"/>
              </a:rPr>
            </a:br>
            <a:r>
              <a:rPr lang="ru-RU" sz="1400" dirty="0">
                <a:latin typeface="+mn-lt"/>
              </a:rPr>
              <a:t/>
            </a:r>
            <a:br>
              <a:rPr lang="ru-RU" sz="1400" dirty="0">
                <a:latin typeface="+mn-lt"/>
              </a:rPr>
            </a:br>
            <a:r>
              <a:rPr lang="ru-RU" sz="1400" dirty="0" smtClean="0">
                <a:latin typeface="+mn-lt"/>
              </a:rPr>
              <a:t/>
            </a:r>
            <a:br>
              <a:rPr lang="ru-RU" sz="1400" dirty="0" smtClean="0">
                <a:latin typeface="+mn-lt"/>
              </a:rPr>
            </a:br>
            <a:r>
              <a:rPr lang="ru-RU" sz="1400" dirty="0">
                <a:latin typeface="+mn-lt"/>
              </a:rPr>
              <a:t/>
            </a:r>
            <a:br>
              <a:rPr lang="ru-RU" sz="1400" dirty="0">
                <a:latin typeface="+mn-lt"/>
              </a:rPr>
            </a:br>
            <a:r>
              <a:rPr lang="ru-RU" sz="1400" dirty="0" smtClean="0">
                <a:latin typeface="+mn-lt"/>
              </a:rPr>
              <a:t>  </a:t>
            </a:r>
            <a:br>
              <a:rPr lang="ru-RU" sz="1400" dirty="0" smtClean="0">
                <a:latin typeface="+mn-lt"/>
              </a:rPr>
            </a:br>
            <a:r>
              <a:rPr lang="ru-RU" sz="1400" dirty="0">
                <a:latin typeface="+mn-lt"/>
              </a:rPr>
              <a:t> </a:t>
            </a:r>
            <a:r>
              <a:rPr lang="ru-RU" sz="1400" dirty="0" smtClean="0">
                <a:latin typeface="+mn-lt"/>
              </a:rPr>
              <a:t/>
            </a:r>
            <a:br>
              <a:rPr lang="ru-RU" sz="1400" dirty="0" smtClean="0">
                <a:latin typeface="+mn-lt"/>
              </a:rPr>
            </a:br>
            <a:r>
              <a:rPr lang="ru-RU" sz="1400" dirty="0" smtClean="0">
                <a:latin typeface="+mn-lt"/>
              </a:rPr>
              <a:t> </a:t>
            </a:r>
            <a:br>
              <a:rPr lang="ru-RU" sz="1400" dirty="0" smtClean="0">
                <a:latin typeface="+mn-lt"/>
              </a:rPr>
            </a:br>
            <a:r>
              <a:rPr lang="ru-RU" sz="1400" dirty="0" smtClean="0">
                <a:latin typeface="+mn-lt"/>
              </a:rPr>
              <a:t>   </a:t>
            </a:r>
            <a:endParaRPr lang="ru-RU" sz="1400" dirty="0">
              <a:latin typeface="+mn-lt"/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2686909" y="194303"/>
            <a:ext cx="5008872" cy="6633667"/>
          </a:xfrm>
        </p:spPr>
      </p:pic>
    </p:spTree>
    <p:extLst>
      <p:ext uri="{BB962C8B-B14F-4D97-AF65-F5344CB8AC3E}">
        <p14:creationId xmlns:p14="http://schemas.microsoft.com/office/powerpoint/2010/main" xmlns="" val="267330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3260135" y="1432208"/>
            <a:ext cx="4945514" cy="370913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524592" y="1540095"/>
            <a:ext cx="4987636" cy="3451240"/>
          </a:xfrm>
          <a:prstGeom prst="rect">
            <a:avLst/>
          </a:prstGeom>
        </p:spPr>
      </p:pic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7132618" y="1452339"/>
            <a:ext cx="5027479" cy="3750840"/>
          </a:xfrm>
        </p:spPr>
      </p:pic>
    </p:spTree>
    <p:extLst>
      <p:ext uri="{BB962C8B-B14F-4D97-AF65-F5344CB8AC3E}">
        <p14:creationId xmlns:p14="http://schemas.microsoft.com/office/powerpoint/2010/main" xmlns="" val="3286744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dirty="0" smtClean="0"/>
              <a:t>Награды </a:t>
            </a:r>
            <a:endParaRPr lang="ru-RU" sz="6600" dirty="0"/>
          </a:p>
        </p:txBody>
      </p:sp>
      <p:pic>
        <p:nvPicPr>
          <p:cNvPr id="1026" name="Picture 2" descr="https://medalww.ru/photo/img/medal-za-otvagu-3-stepeni-foto-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1930400"/>
            <a:ext cx="2024395" cy="4019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0731" y="1930400"/>
            <a:ext cx="2624631" cy="4019344"/>
          </a:xfrm>
          <a:prstGeom prst="rect">
            <a:avLst/>
          </a:prstGeom>
        </p:spPr>
      </p:pic>
      <p:pic>
        <p:nvPicPr>
          <p:cNvPr id="1028" name="Picture 4" descr="https://favoritmarket.com/image/goods/5598/act/6601757/b1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5115" y="1930400"/>
            <a:ext cx="2145403" cy="388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 descr="50 years armed forces of the USSR OBVERSE.jpg"/>
          <p:cNvSpPr>
            <a:spLocks noChangeAspect="1" noChangeArrowheads="1"/>
          </p:cNvSpPr>
          <p:nvPr/>
        </p:nvSpPr>
        <p:spPr bwMode="auto">
          <a:xfrm>
            <a:off x="155575" y="-144463"/>
            <a:ext cx="2074856" cy="207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0518" y="1919504"/>
            <a:ext cx="2082389" cy="404113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895921" y="1919504"/>
            <a:ext cx="3187319" cy="3892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14749136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118</TotalTime>
  <Words>4</Words>
  <Application>Microsoft Office PowerPoint</Application>
  <PresentationFormat>Произвольный</PresentationFormat>
  <Paragraphs>3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Аспект</vt:lpstr>
      <vt:lpstr>Кудачин Василий Иванович</vt:lpstr>
      <vt:lpstr>Слайд 2</vt:lpstr>
      <vt:lpstr>              </vt:lpstr>
      <vt:lpstr>Слайд 4</vt:lpstr>
      <vt:lpstr>Награды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204</cp:lastModifiedBy>
  <cp:revision>15</cp:revision>
  <dcterms:created xsi:type="dcterms:W3CDTF">2019-12-16T16:14:09Z</dcterms:created>
  <dcterms:modified xsi:type="dcterms:W3CDTF">2019-12-20T04:16:44Z</dcterms:modified>
</cp:coreProperties>
</file>