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8" r:id="rId3"/>
    <p:sldId id="259" r:id="rId4"/>
    <p:sldId id="262" r:id="rId5"/>
    <p:sldId id="267" r:id="rId6"/>
    <p:sldId id="265" r:id="rId7"/>
    <p:sldId id="261" r:id="rId8"/>
    <p:sldId id="260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6" autoAdjust="0"/>
    <p:restoredTop sz="94660"/>
  </p:normalViewPr>
  <p:slideViewPr>
    <p:cSldViewPr>
      <p:cViewPr varScale="1">
        <p:scale>
          <a:sx n="96" d="100"/>
          <a:sy n="96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Липенко</a:t>
            </a:r>
            <a:r>
              <a:rPr lang="ru-RU" dirty="0" smtClean="0"/>
              <a:t> Тимофей Михайлович</a:t>
            </a:r>
            <a:br>
              <a:rPr lang="ru-RU" dirty="0" smtClean="0"/>
            </a:br>
            <a:r>
              <a:rPr lang="ru-RU" sz="3600" dirty="0" smtClean="0"/>
              <a:t>(20.10.1909-05.05.1964г.)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2386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0892" y="5357826"/>
            <a:ext cx="2143108" cy="15001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Выполнила :</a:t>
            </a:r>
          </a:p>
          <a:p>
            <a:pPr>
              <a:buNone/>
            </a:pPr>
            <a:r>
              <a:rPr lang="ru-RU" sz="2000" dirty="0" smtClean="0"/>
              <a:t>           Шаларь В.С.</a:t>
            </a:r>
          </a:p>
          <a:p>
            <a:pPr>
              <a:buNone/>
            </a:pPr>
            <a:r>
              <a:rPr lang="ru-RU" sz="2000" dirty="0" smtClean="0"/>
              <a:t>                    1 курс </a:t>
            </a:r>
          </a:p>
          <a:p>
            <a:pPr>
              <a:buNone/>
            </a:pPr>
            <a:r>
              <a:rPr lang="ru-RU" sz="2000" dirty="0" smtClean="0"/>
              <a:t>группа номер:              </a:t>
            </a:r>
          </a:p>
          <a:p>
            <a:pPr>
              <a:buNone/>
            </a:pPr>
            <a:r>
              <a:rPr lang="ru-RU" sz="2000" dirty="0" smtClean="0"/>
              <a:t>                       859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4040" y="669711"/>
            <a:ext cx="5304249" cy="707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500702"/>
            <a:ext cx="7858180" cy="1000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Дата смерти: 5 мая 1964г. </a:t>
            </a:r>
          </a:p>
          <a:p>
            <a:pPr>
              <a:buNone/>
            </a:pPr>
            <a:r>
              <a:rPr lang="ru-RU" sz="2400" dirty="0" smtClean="0"/>
              <a:t>Похоронен на Орловском кладбище в         </a:t>
            </a:r>
          </a:p>
          <a:p>
            <a:pPr>
              <a:buNone/>
            </a:pPr>
            <a:r>
              <a:rPr lang="ru-RU" sz="2400" dirty="0" smtClean="0"/>
              <a:t> г. Златоуст  </a:t>
            </a:r>
            <a:endParaRPr lang="ru-RU" sz="2400" dirty="0"/>
          </a:p>
        </p:txBody>
      </p:sp>
      <p:pic>
        <p:nvPicPr>
          <p:cNvPr id="6" name="Рисунок 5" descr="orlovskoe_zlatoust_1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-214338"/>
            <a:ext cx="7500958" cy="562571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Дата рождения:   </a:t>
            </a:r>
            <a:r>
              <a:rPr lang="ru-RU" sz="2800" dirty="0" smtClean="0"/>
              <a:t>20.10.1909г.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Место рождения: </a:t>
            </a:r>
            <a:r>
              <a:rPr lang="ru-RU" sz="2800" dirty="0" smtClean="0"/>
              <a:t>Украинская ССР, Киевская область, г.Киев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Место призыва: </a:t>
            </a:r>
            <a:r>
              <a:rPr lang="ru-RU" sz="2800" dirty="0" smtClean="0"/>
              <a:t>Карагандинский ГВК ,Казахская ССР, Карагандинская обл., Г.Караганда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Воинская часть: </a:t>
            </a:r>
            <a:r>
              <a:rPr lang="ru-RU" sz="2800" dirty="0" smtClean="0"/>
              <a:t>216 </a:t>
            </a:r>
            <a:r>
              <a:rPr lang="ru-RU" sz="2800" dirty="0" err="1" smtClean="0"/>
              <a:t>кп</a:t>
            </a:r>
            <a:r>
              <a:rPr lang="ru-RU" sz="2800" dirty="0" smtClean="0"/>
              <a:t> 81 кд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служил: 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 1942г. В Казачьей части </a:t>
            </a:r>
          </a:p>
          <a:p>
            <a:pPr>
              <a:buNone/>
            </a:pPr>
            <a:r>
              <a:rPr lang="ru-RU" sz="2400" dirty="0" smtClean="0"/>
              <a:t>П.А. Белова в корпусе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Доваторова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 1943г был переведён </a:t>
            </a:r>
          </a:p>
          <a:p>
            <a:pPr>
              <a:buNone/>
            </a:pPr>
            <a:r>
              <a:rPr lang="ru-RU" sz="2400" dirty="0" smtClean="0"/>
              <a:t>в армию К.К.Рокоссовского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143404" cy="58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Оборона Сталинграда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17 июля 1942 года на рубеже реки Чир передовые части 62-ой армии Сталинградского фронта вступили в бой с авангардом 6-й немецкой армии</a:t>
            </a:r>
            <a:endParaRPr lang="ru-RU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285860"/>
            <a:ext cx="2714612" cy="46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3167077" cy="21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86231"/>
            <a:ext cx="4014953" cy="26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69476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48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67318"/>
            <a:ext cx="2928958" cy="31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0001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Занесён в книгу памяти г.Златоуста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571504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Белградская наступательная операция </a:t>
            </a:r>
            <a:r>
              <a:rPr lang="ru-RU" sz="3100" dirty="0" smtClean="0"/>
              <a:t>(28 сентября — 20 октября 1944 г.)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472122" cy="49831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группировке советских, югославских и болгарских войск, привлекавшихся к выполнению поставленных задач, насчитывалось 660 тыс. человек, 4477 орудий и минометов, 421 танк и САУ, 1250 самолетов. Им в восточных районах Югославии противостояли до 150 тыс. человек, 2130 орудий и минометов, 125 танков и штурмовых орудий, 352 самолета и 74 боевых корабля противника.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40844"/>
            <a:ext cx="3428992" cy="24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34253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4786346" cy="3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2387" y="4786311"/>
            <a:ext cx="2921613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Освобождение Варшавы</a:t>
            </a:r>
            <a:br>
              <a:rPr lang="ru-RU" dirty="0" smtClean="0"/>
            </a:br>
            <a:r>
              <a:rPr lang="ru-RU" dirty="0" smtClean="0"/>
              <a:t>17 января 1945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504351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На пятый день </a:t>
            </a:r>
            <a:r>
              <a:rPr lang="ru-RU" sz="2400" dirty="0" err="1" smtClean="0"/>
              <a:t>Висло-Одерской</a:t>
            </a:r>
            <a:r>
              <a:rPr lang="ru-RU" sz="2400" dirty="0" smtClean="0"/>
              <a:t> операции, 17 января 1945 года, советские войска вместе с 1-й армией Войска Польского освободили Варшаву. Честь первыми войти в столицу Польши была предоставлена нашим братьям по оружию. Москва салютовала освободившим Варшаву доблестным войскам 1-го Белорусского фронта, в том числе 1-й Польской армии, 24 артиллерийскими залпами.</a:t>
            </a:r>
          </a:p>
          <a:p>
            <a:r>
              <a:rPr lang="ru-RU" sz="2300" dirty="0" smtClean="0"/>
              <a:t>Командующие</a:t>
            </a:r>
          </a:p>
          <a:p>
            <a:r>
              <a:rPr lang="ru-RU" sz="2300" dirty="0" smtClean="0"/>
              <a:t>Польша генерал дивизии С. Поплавский</a:t>
            </a:r>
          </a:p>
          <a:p>
            <a:r>
              <a:rPr lang="ru-RU" sz="2300" dirty="0" smtClean="0"/>
              <a:t>Союз Советских Социалистических Республик генерал-полковник П.А. Белов</a:t>
            </a:r>
          </a:p>
          <a:p>
            <a:r>
              <a:rPr lang="ru-RU" sz="2300" dirty="0" smtClean="0"/>
              <a:t>Союз Советских Социалистических Республик генерал-лейтенант Ф.И. </a:t>
            </a:r>
            <a:r>
              <a:rPr lang="ru-RU" sz="2300" dirty="0" err="1" smtClean="0"/>
              <a:t>Перхорович</a:t>
            </a:r>
            <a:endParaRPr lang="ru-RU" sz="2300" dirty="0" smtClean="0"/>
          </a:p>
          <a:p>
            <a:r>
              <a:rPr lang="ru-RU" sz="2300" dirty="0" smtClean="0"/>
              <a:t>Союз Советских Социалистических Республик генерал-полковник С.И. Богданов</a:t>
            </a:r>
          </a:p>
          <a:p>
            <a:r>
              <a:rPr lang="ru-RU" sz="2400" dirty="0" smtClean="0"/>
              <a:t>Потери</a:t>
            </a:r>
          </a:p>
          <a:p>
            <a:r>
              <a:rPr lang="ru-RU" sz="2400" dirty="0" smtClean="0"/>
              <a:t>1 армия ВП: 3116 погибших и пропавших без вести, 7421 раненных</a:t>
            </a:r>
          </a:p>
          <a:p>
            <a:r>
              <a:rPr lang="ru-RU" sz="2400" dirty="0" smtClean="0"/>
              <a:t>РККА: погибли 22 тысячи человек</a:t>
            </a:r>
          </a:p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571" y="1714488"/>
            <a:ext cx="362242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95" y="3286124"/>
            <a:ext cx="41957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1435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 такие награды как: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Орден отечественной войны </a:t>
            </a:r>
            <a:r>
              <a:rPr lang="en-US" sz="2400" dirty="0" smtClean="0"/>
              <a:t>I</a:t>
            </a:r>
            <a:r>
              <a:rPr lang="ru-RU" sz="2400" dirty="0" smtClean="0"/>
              <a:t> степени 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Медаль за освобождение Сталинграда;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Медаль « За отвагу» 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Медаль «за освобождение Варшавы» 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Медаль  «Солдатская доблесть».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000501"/>
            <a:ext cx="1514928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96" y="3000372"/>
            <a:ext cx="1943104" cy="1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44154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86190"/>
            <a:ext cx="2626010" cy="28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341</Words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Липенко Тимофей Михайлович (20.10.1909-05.05.1964г.)</vt:lpstr>
      <vt:lpstr>Слайд 2</vt:lpstr>
      <vt:lpstr>Слайд 3</vt:lpstr>
      <vt:lpstr>Оборона Сталинграда</vt:lpstr>
      <vt:lpstr>Слайд 5</vt:lpstr>
      <vt:lpstr>Слайд 6</vt:lpstr>
      <vt:lpstr>Белградская наступательная операция (28 сентября — 20 октября 1944 г.)</vt:lpstr>
      <vt:lpstr>Освобождение Варшавы 17 января 1945</vt:lpstr>
      <vt:lpstr>Получил такие награды как: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Липенко Тимофей Михайлович (20.10.1909-05.05.1964г.)</dc:title>
  <dc:creator>Каролина</dc:creator>
  <cp:lastModifiedBy>204</cp:lastModifiedBy>
  <cp:revision>14</cp:revision>
  <dcterms:created xsi:type="dcterms:W3CDTF">2019-12-16T13:37:28Z</dcterms:created>
  <dcterms:modified xsi:type="dcterms:W3CDTF">2019-12-20T07:01:30Z</dcterms:modified>
</cp:coreProperties>
</file>